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  <p:sldMasterId id="2147483695" r:id="rId3"/>
    <p:sldMasterId id="2147483707" r:id="rId4"/>
  </p:sldMasterIdLst>
  <p:sldIdLst>
    <p:sldId id="291" r:id="rId5"/>
    <p:sldId id="256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7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9" r:id="rId27"/>
    <p:sldId id="280" r:id="rId28"/>
    <p:sldId id="281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FB9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EBB0-6F20-468D-8852-8BDC60AD1CA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17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6744-0834-477B-8674-2CB04B18AA4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6E08F-94DC-4451-BEB4-6031BC802C4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7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D81D2-8C7A-4E51-851B-098D6D3ABE6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1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FAD8D-2908-472D-A160-8CEF3BB544F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1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E69E-55FD-4842-A711-B5A157ACB4A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26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90067-F5E1-4ACF-B468-A2EAE0BC08BD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48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A3DD-2174-4DD2-808E-07D7BABCC687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6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4D5B5-C901-4F8F-AC81-0D832E79B3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3CD58-F875-405F-A241-04C86D74B93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9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D6AB-FE52-4724-97DE-BB5BF3D05C0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03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8058B-A3DD-479F-94B2-7A37AFCEF2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E1A4A-AB04-40F0-9C26-356A3783DE39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2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DD890BA-A9B5-4E67-9AC1-3EA13D7D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E0A743E-C513-4A3A-9F40-D8234425919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39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7FE7037-1BD0-42F9-9D46-A2A05A1A7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EE5D934-27FC-468A-A027-475D692F28E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2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3E2DEB2-58FE-4929-932D-8303EE037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27F180-8699-454E-905B-549F628CDDE6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766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1CDAC0E-4C1D-4E8D-9D1E-D83A4E5389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7F00AD-2CB7-482B-A27F-A3F25C4911E8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57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D559E03-51D0-4FB1-981E-88A77354F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122491-0F70-49EB-8AEC-3D4652D18A9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888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5A16FAE-BCBC-4AF9-A9CA-6B949CC5F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007BD59-235F-404B-86D3-A3BF2A8A258E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430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A29A256-F735-4028-8ED7-3A902241E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D3F9A1-2E8F-4701-9E95-72F5F5A3A98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198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3C04AEC-BD5E-49C2-9274-2DABADB854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F19D63-B476-4739-A955-1D386EC9C0E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446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B0B0C5-BC22-4679-9DCB-387B6E5E9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B9E20A2-DA09-4FD3-A327-3267C2E3A72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44B614F-4103-4073-A376-F957FD4ECD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968AAEC-2F57-4D68-9151-ED3CA93AB7DC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7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62D69AB-48B7-4984-A60A-19E1289E2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CD9838-D7A4-4FA1-A3A1-62AF8D629D2C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42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426F96A-6331-4596-B68D-88FD7E84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43B8BE-E363-4734-9DD4-DE0CBEBC1E9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635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5404F9A-7478-4953-9FFA-3523A92FD3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564A8EE-9453-4C50-AA01-90F0BBE0F4C9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26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24AB722-62AA-444D-A056-075A26295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281A13-49D0-4DF6-A06F-365BA99E2DF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036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A07234C-ABCA-44C2-AEDD-5B7A99D731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267203-ECC9-4BA7-A5D1-D44F91C4100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43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CC06005-AD79-4F63-9378-080A9ACC2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74AC31-F081-4D01-8989-F9D91AE8D642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763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428E43F-F65C-4257-A07B-90A093DEA0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73F418B-94B4-411B-8C04-73EA8D8AF0B2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204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EC387D9-D7DE-4E84-B8A7-DF1035ECB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39524B-1A6C-463E-8124-8614BCB828FB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23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6DA46EF-0E1F-4479-ADA5-86D1F58AE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39890E-B1B2-4231-8226-6F54A13F813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1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DD66AAE-BEEC-452F-97DC-4A028DBC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12CE54-2A3F-48F4-9D9B-81E45AAD2529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72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587F074-8538-4445-A955-749C8EB10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DA643B-A2B0-4B39-BC40-9306EB14BAC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41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88467FE-8C6B-4C85-A90D-68A228C3CC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8EEE99-FBA5-4A37-90E5-425FCB8926E4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2223-54C8-45B9-8F2D-0B97A465FD5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678D9013-BB26-47AE-B0F4-53CF44F81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65DC2A-0FF1-4F1E-8AAC-B25E34900D7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4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10823FB0-4301-4F38-8539-8E59981120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B160F7-E1FF-4914-8C9E-8F69F885A64B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0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4122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rgbClr val="00B0F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6730" y="266543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759" y="1594588"/>
            <a:ext cx="871873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phép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 – (2 – 9 )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( -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– (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 – 8 )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  48  - ( 21 - 37 )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d)  26 - (209 – 159)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a typeface="Calibri" panose="020F0502020204030204" pitchFamily="34" charset="0"/>
                <a:cs typeface="Times New Roman" panose="02020603050405020304" pitchFamily="18" charset="0"/>
              </a:rPr>
              <a:t>e) 26 – ( 209 – 159 )           </a:t>
            </a:r>
            <a:r>
              <a:rPr lang="vi-VN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 -  </a:t>
            </a:r>
            <a:r>
              <a:rPr lang="vi-VN" sz="28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1" y="3709851"/>
            <a:ext cx="3775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73 – ( 2 -9 )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73 – ( -7 )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1330" y="6154133"/>
            <a:ext cx="4267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,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d,e,f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3937" y="4217682"/>
            <a:ext cx="32399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( -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– (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 – 8 )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-45 ) – ( 19 )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2227" y="214291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859" y="1330859"/>
            <a:ext cx="673613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DẠNG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Dấu hiệu chia hết 2;3;5;9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298" y="1956513"/>
            <a:ext cx="9436283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1: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 120 ; 204 ; 125 ; 310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;2786 ; 1056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Số nào chia hết cho 2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2 , 3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927" y="3894079"/>
            <a:ext cx="747685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120 ; 204 ; 125 ; 310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;2786 ; 1056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Số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chia hết cho 2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 120 ; 204 ; 310 ; 2786 ; 1056.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120, 310.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 120; 204; 1056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2 , 3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120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100000">
              <a:srgbClr val="FFFF0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6912" y="227354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754" y="1477658"/>
            <a:ext cx="9300755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 120 ; 306 ; 235; 405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2022;1977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Số nào chia hết cho 5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?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1647825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120 , 306 , 235 , 405</a:t>
            </a: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,4508 , 20457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Số nào chia hết cho 3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16478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16478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c)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16478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d)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0101" y="892883"/>
            <a:ext cx="378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; 3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5918" y="305731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591" y="1565991"/>
            <a:ext cx="587051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DẠNG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3: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ƯCLN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BCNN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602" y="2567205"/>
            <a:ext cx="5431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: a/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ƯCLN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(84; 180)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602" y="3467251"/>
            <a:ext cx="5431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84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 2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. 3 .7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180 = 2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. 3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. 5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ƯCLN (84; 180) = 2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. 3 = 12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22423" y="2664823"/>
            <a:ext cx="52251" cy="4193177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17340" y="2796177"/>
            <a:ext cx="346761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 ( 30; 45 )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0950" y="3772315"/>
            <a:ext cx="567104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= 3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5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 3 . 5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 ( 30; 45 ) = 2 .3</a:t>
            </a:r>
            <a:r>
              <a:rPr lang="pl-PL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5  = 90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100000">
              <a:srgbClr val="7030A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5919" y="148977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572" y="3174274"/>
            <a:ext cx="5852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 (96; 84; 132)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 (72; 90; 102)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 (24, 36, 160)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 (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70;225;275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442" y="2046346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ƯCLN(36; 60; 72)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42" y="2569566"/>
            <a:ext cx="402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CLN(28, 40, 140)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8950" y="1087695"/>
            <a:ext cx="6705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dụng:Học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1;2;3;4;5;6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rgbClr val="99000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8353" y="188166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6" name="Rectangle 5"/>
          <p:cNvSpPr/>
          <p:nvPr/>
        </p:nvSpPr>
        <p:spPr>
          <a:xfrm>
            <a:off x="979714" y="1671596"/>
            <a:ext cx="6096000" cy="3159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07000"/>
              </a:lnSpc>
            </a:pP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 của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a"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</a:rPr>
              <a:t>)  16; 24;40</a:t>
            </a:r>
            <a:endParaRPr lang="en-US" sz="3200" dirty="0"/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b"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</a:rPr>
              <a:t>)  36; 60; 72</a:t>
            </a:r>
            <a:endParaRPr lang="en-US" sz="3200" dirty="0"/>
          </a:p>
          <a:p>
            <a:pPr marL="342900" marR="0" lvl="0" indent="-34290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c"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18; 27; 45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d"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12; 18;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marR="0" lvl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  24 ; 40 ; 168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3959" y="896052"/>
            <a:ext cx="6496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dụng:Học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4742" y="188166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39" y="1316973"/>
            <a:ext cx="3984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DẠNG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4: Thống kê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39" y="1901748"/>
            <a:ext cx="5088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  <a:tab pos="488442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THCS 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37243"/>
              </p:ext>
            </p:extLst>
          </p:nvPr>
        </p:nvGraphicFramePr>
        <p:xfrm>
          <a:off x="5630018" y="2060575"/>
          <a:ext cx="6552204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585843">
                  <a:extLst>
                    <a:ext uri="{9D8B030D-6E8A-4147-A177-3AD203B41FA5}">
                      <a16:colId xmlns:a16="http://schemas.microsoft.com/office/drawing/2014/main" val="3279324791"/>
                    </a:ext>
                  </a:extLst>
                </a:gridCol>
                <a:gridCol w="3178695">
                  <a:extLst>
                    <a:ext uri="{9D8B030D-6E8A-4147-A177-3AD203B41FA5}">
                      <a16:colId xmlns:a16="http://schemas.microsoft.com/office/drawing/2014/main" val="3425455451"/>
                    </a:ext>
                  </a:extLst>
                </a:gridCol>
                <a:gridCol w="1787666">
                  <a:extLst>
                    <a:ext uri="{9D8B030D-6E8A-4147-A177-3AD203B41FA5}">
                      <a16:colId xmlns:a16="http://schemas.microsoft.com/office/drawing/2014/main" val="2495433721"/>
                    </a:ext>
                  </a:extLst>
                </a:gridCol>
              </a:tblGrid>
              <a:tr h="925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120" algn="l"/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	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95262"/>
                  </a:ext>
                </a:extLst>
              </a:tr>
              <a:tr h="520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437452"/>
                  </a:ext>
                </a:extLst>
              </a:tr>
              <a:tr h="501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7968"/>
                  </a:ext>
                </a:extLst>
              </a:tr>
              <a:tr h="501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115454"/>
                  </a:ext>
                </a:extLst>
              </a:tr>
              <a:tr h="482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98232"/>
                  </a:ext>
                </a:extLst>
              </a:tr>
              <a:tr h="495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231504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35661" y="3161177"/>
            <a:ext cx="2694372" cy="2689774"/>
            <a:chOff x="7196473" y="3055974"/>
            <a:chExt cx="2694372" cy="2689774"/>
          </a:xfrm>
        </p:grpSpPr>
        <p:grpSp>
          <p:nvGrpSpPr>
            <p:cNvPr id="16" name="Group 15"/>
            <p:cNvGrpSpPr/>
            <p:nvPr/>
          </p:nvGrpSpPr>
          <p:grpSpPr>
            <a:xfrm>
              <a:off x="7234758" y="5285451"/>
              <a:ext cx="1252074" cy="460297"/>
              <a:chOff x="6921847" y="5263663"/>
              <a:chExt cx="1252074" cy="460297"/>
            </a:xfrm>
          </p:grpSpPr>
          <p:pic>
            <p:nvPicPr>
              <p:cNvPr id="2056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1847" y="5263663"/>
                <a:ext cx="606755" cy="460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1780" y="5305509"/>
                <a:ext cx="502141" cy="418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7196473" y="3055974"/>
              <a:ext cx="2694372" cy="2145930"/>
              <a:chOff x="7196473" y="3055974"/>
              <a:chExt cx="2694372" cy="214593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196473" y="4712131"/>
                <a:ext cx="1684309" cy="489773"/>
                <a:chOff x="6924762" y="4727369"/>
                <a:chExt cx="1684309" cy="489773"/>
              </a:xfrm>
            </p:grpSpPr>
            <p:pic>
              <p:nvPicPr>
                <p:cNvPr id="206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0623" y="4727369"/>
                  <a:ext cx="606755" cy="460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8" name="Picture 1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4310" y="4815915"/>
                  <a:ext cx="334761" cy="3975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0" name="Picture 1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4762" y="4756845"/>
                  <a:ext cx="606755" cy="460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7327297" y="3055974"/>
                <a:ext cx="2563548" cy="1620294"/>
                <a:chOff x="7327297" y="3055974"/>
                <a:chExt cx="2563548" cy="162029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7327297" y="3055974"/>
                  <a:ext cx="2563548" cy="1049787"/>
                  <a:chOff x="7327297" y="3055974"/>
                  <a:chExt cx="2563548" cy="104978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7327297" y="3055974"/>
                    <a:ext cx="2563548" cy="460299"/>
                    <a:chOff x="6855834" y="3082362"/>
                    <a:chExt cx="2563548" cy="460299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6855834" y="3082362"/>
                      <a:ext cx="2010483" cy="460299"/>
                      <a:chOff x="6788665" y="3082364"/>
                      <a:chExt cx="2010483" cy="460299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6788665" y="3082365"/>
                        <a:ext cx="1292821" cy="460298"/>
                        <a:chOff x="6788665" y="3082365"/>
                        <a:chExt cx="1292821" cy="460298"/>
                      </a:xfrm>
                    </p:grpSpPr>
                    <p:pic>
                      <p:nvPicPr>
                        <p:cNvPr id="2061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731" y="3082365"/>
                          <a:ext cx="606755" cy="460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206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8665" y="3082366"/>
                          <a:ext cx="606755" cy="460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2059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393" y="3082364"/>
                        <a:ext cx="606755" cy="460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2055" name="Picture 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17241" y="3124210"/>
                      <a:ext cx="502141" cy="41845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7327297" y="3614079"/>
                    <a:ext cx="2422765" cy="491682"/>
                    <a:chOff x="6855835" y="3638581"/>
                    <a:chExt cx="2422765" cy="491682"/>
                  </a:xfrm>
                </p:grpSpPr>
                <p:pic>
                  <p:nvPicPr>
                    <p:cNvPr id="2054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53394" y="3667220"/>
                      <a:ext cx="1025206" cy="43937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6855835" y="3638581"/>
                      <a:ext cx="1318086" cy="491682"/>
                      <a:chOff x="6855835" y="3638581"/>
                      <a:chExt cx="1318086" cy="491682"/>
                    </a:xfrm>
                  </p:grpSpPr>
                  <p:pic>
                    <p:nvPicPr>
                      <p:cNvPr id="2053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166" y="3669966"/>
                        <a:ext cx="606755" cy="460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051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835" y="3638581"/>
                        <a:ext cx="606755" cy="460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7381271" y="4215971"/>
                  <a:ext cx="1105561" cy="460297"/>
                  <a:chOff x="6855834" y="4189216"/>
                  <a:chExt cx="1105561" cy="460297"/>
                </a:xfrm>
              </p:grpSpPr>
              <p:pic>
                <p:nvPicPr>
                  <p:cNvPr id="2057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55834" y="4189216"/>
                    <a:ext cx="606755" cy="46029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49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00623" y="4205155"/>
                    <a:ext cx="360772" cy="4284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sp>
        <p:nvSpPr>
          <p:cNvPr id="21" name="Rectangle 20"/>
          <p:cNvSpPr/>
          <p:nvPr/>
        </p:nvSpPr>
        <p:spPr>
          <a:xfrm>
            <a:off x="145139" y="3667743"/>
            <a:ext cx="5307042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9427" y="135914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13556"/>
              </p:ext>
            </p:extLst>
          </p:nvPr>
        </p:nvGraphicFramePr>
        <p:xfrm>
          <a:off x="563636" y="2133162"/>
          <a:ext cx="6552204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585843">
                  <a:extLst>
                    <a:ext uri="{9D8B030D-6E8A-4147-A177-3AD203B41FA5}">
                      <a16:colId xmlns:a16="http://schemas.microsoft.com/office/drawing/2014/main" val="3279324791"/>
                    </a:ext>
                  </a:extLst>
                </a:gridCol>
                <a:gridCol w="3178695">
                  <a:extLst>
                    <a:ext uri="{9D8B030D-6E8A-4147-A177-3AD203B41FA5}">
                      <a16:colId xmlns:a16="http://schemas.microsoft.com/office/drawing/2014/main" val="3425455451"/>
                    </a:ext>
                  </a:extLst>
                </a:gridCol>
                <a:gridCol w="1787666">
                  <a:extLst>
                    <a:ext uri="{9D8B030D-6E8A-4147-A177-3AD203B41FA5}">
                      <a16:colId xmlns:a16="http://schemas.microsoft.com/office/drawing/2014/main" val="2495433721"/>
                    </a:ext>
                  </a:extLst>
                </a:gridCol>
              </a:tblGrid>
              <a:tr h="702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120" algn="l"/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	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95262"/>
                  </a:ext>
                </a:extLst>
              </a:tr>
              <a:tr h="520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437452"/>
                  </a:ext>
                </a:extLst>
              </a:tr>
              <a:tr h="501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7968"/>
                  </a:ext>
                </a:extLst>
              </a:tr>
              <a:tr h="501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115454"/>
                  </a:ext>
                </a:extLst>
              </a:tr>
              <a:tr h="482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98232"/>
                  </a:ext>
                </a:extLst>
              </a:tr>
              <a:tr h="495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23150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442178" y="3291690"/>
            <a:ext cx="2563548" cy="2640538"/>
            <a:chOff x="2442178" y="3291690"/>
            <a:chExt cx="2563548" cy="2640538"/>
          </a:xfrm>
        </p:grpSpPr>
        <p:grpSp>
          <p:nvGrpSpPr>
            <p:cNvPr id="13" name="Group 12"/>
            <p:cNvGrpSpPr/>
            <p:nvPr/>
          </p:nvGrpSpPr>
          <p:grpSpPr>
            <a:xfrm>
              <a:off x="2508191" y="5471931"/>
              <a:ext cx="1252074" cy="460297"/>
              <a:chOff x="6921847" y="5263663"/>
              <a:chExt cx="1252074" cy="460297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1847" y="5263663"/>
                <a:ext cx="606755" cy="460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1780" y="5305509"/>
                <a:ext cx="502141" cy="418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442178" y="3291690"/>
              <a:ext cx="2563548" cy="2084243"/>
              <a:chOff x="2442178" y="3291690"/>
              <a:chExt cx="2563548" cy="208424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442178" y="4886160"/>
                <a:ext cx="1684309" cy="489773"/>
                <a:chOff x="6924762" y="4727369"/>
                <a:chExt cx="1684309" cy="48977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0623" y="4727369"/>
                  <a:ext cx="606755" cy="460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4310" y="4815915"/>
                  <a:ext cx="334761" cy="3975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4762" y="4756845"/>
                  <a:ext cx="606755" cy="460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>
                <a:off x="2442178" y="3291690"/>
                <a:ext cx="2563548" cy="1552903"/>
                <a:chOff x="2442178" y="3291690"/>
                <a:chExt cx="2563548" cy="1552903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442178" y="3291690"/>
                  <a:ext cx="2563548" cy="982263"/>
                  <a:chOff x="2442178" y="3291690"/>
                  <a:chExt cx="2563548" cy="98226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442178" y="3291690"/>
                    <a:ext cx="2563548" cy="460299"/>
                    <a:chOff x="6855834" y="3082362"/>
                    <a:chExt cx="2563548" cy="460299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6855834" y="3082362"/>
                      <a:ext cx="2010483" cy="460299"/>
                      <a:chOff x="6788665" y="3082364"/>
                      <a:chExt cx="2010483" cy="460299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6788665" y="3082365"/>
                        <a:ext cx="1292821" cy="460298"/>
                        <a:chOff x="6788665" y="3082365"/>
                        <a:chExt cx="1292821" cy="460298"/>
                      </a:xfrm>
                    </p:grpSpPr>
                    <p:pic>
                      <p:nvPicPr>
                        <p:cNvPr id="11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731" y="3082365"/>
                          <a:ext cx="606755" cy="460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2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8665" y="3082366"/>
                          <a:ext cx="606755" cy="460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1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393" y="3082364"/>
                        <a:ext cx="606755" cy="460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8" name="Picture 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17241" y="3124210"/>
                      <a:ext cx="502141" cy="41845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2442179" y="3859318"/>
                    <a:ext cx="2422765" cy="414635"/>
                    <a:chOff x="6855835" y="3638581"/>
                    <a:chExt cx="2422765" cy="491682"/>
                  </a:xfrm>
                </p:grpSpPr>
                <p:pic>
                  <p:nvPicPr>
                    <p:cNvPr id="17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53394" y="3667220"/>
                      <a:ext cx="1025206" cy="43937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6855835" y="3638581"/>
                      <a:ext cx="1318086" cy="491682"/>
                      <a:chOff x="6855835" y="3638581"/>
                      <a:chExt cx="1318086" cy="491682"/>
                    </a:xfrm>
                  </p:grpSpPr>
                  <p:pic>
                    <p:nvPicPr>
                      <p:cNvPr id="19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166" y="3669966"/>
                        <a:ext cx="606755" cy="460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835" y="3638581"/>
                        <a:ext cx="606755" cy="460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2442178" y="4384296"/>
                  <a:ext cx="1105561" cy="460297"/>
                  <a:chOff x="6855834" y="4189216"/>
                  <a:chExt cx="1105561" cy="460297"/>
                </a:xfrm>
              </p:grpSpPr>
              <p:pic>
                <p:nvPicPr>
                  <p:cNvPr id="2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55834" y="4189216"/>
                    <a:ext cx="606755" cy="46029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00623" y="4205155"/>
                    <a:ext cx="360772" cy="4284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sp>
        <p:nvSpPr>
          <p:cNvPr id="32" name="Rectangle 31"/>
          <p:cNvSpPr/>
          <p:nvPr/>
        </p:nvSpPr>
        <p:spPr>
          <a:xfrm>
            <a:off x="690241" y="1473871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8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2160" y="3291690"/>
            <a:ext cx="679269" cy="46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52160" y="3751987"/>
            <a:ext cx="5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59427" y="4366987"/>
            <a:ext cx="5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52160" y="4974706"/>
            <a:ext cx="5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49128" y="5507599"/>
            <a:ext cx="572002" cy="46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822411" y="1473870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77863" y="1788437"/>
            <a:ext cx="481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  <a:tab pos="488442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b/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THCS A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89187" y="3637786"/>
            <a:ext cx="490281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6A1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6A3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220416" y="2031284"/>
            <a:ext cx="9646" cy="473790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7988" y="188165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36" y="1259499"/>
            <a:ext cx="1168690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37369"/>
              </p:ext>
            </p:extLst>
          </p:nvPr>
        </p:nvGraphicFramePr>
        <p:xfrm>
          <a:off x="24536" y="2687270"/>
          <a:ext cx="7212287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509186">
                  <a:extLst>
                    <a:ext uri="{9D8B030D-6E8A-4147-A177-3AD203B41FA5}">
                      <a16:colId xmlns:a16="http://schemas.microsoft.com/office/drawing/2014/main" val="1356032412"/>
                    </a:ext>
                  </a:extLst>
                </a:gridCol>
                <a:gridCol w="3086529">
                  <a:extLst>
                    <a:ext uri="{9D8B030D-6E8A-4147-A177-3AD203B41FA5}">
                      <a16:colId xmlns:a16="http://schemas.microsoft.com/office/drawing/2014/main" val="3832919576"/>
                    </a:ext>
                  </a:extLst>
                </a:gridCol>
                <a:gridCol w="2616572">
                  <a:extLst>
                    <a:ext uri="{9D8B030D-6E8A-4147-A177-3AD203B41FA5}">
                      <a16:colId xmlns:a16="http://schemas.microsoft.com/office/drawing/2014/main" val="1798361529"/>
                    </a:ext>
                  </a:extLst>
                </a:gridCol>
              </a:tblGrid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ti vi bán được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77351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471045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73591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8106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50187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48507"/>
                  </a:ext>
                </a:extLst>
              </a:tr>
            </a:tbl>
          </a:graphicData>
        </a:graphic>
      </p:graphicFrame>
      <p:pic>
        <p:nvPicPr>
          <p:cNvPr id="307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773">
            <a:off x="3548854" y="6175404"/>
            <a:ext cx="1825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47812" y="3265714"/>
            <a:ext cx="2857997" cy="2713396"/>
            <a:chOff x="0" y="0"/>
            <a:chExt cx="2044765" cy="152781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2044765" cy="890101"/>
              <a:chOff x="0" y="0"/>
              <a:chExt cx="2044765" cy="89010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61925" y="0"/>
                <a:ext cx="1763836" cy="565785"/>
                <a:chOff x="0" y="0"/>
                <a:chExt cx="1763836" cy="565785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7625" y="314325"/>
                  <a:ext cx="1716211" cy="251460"/>
                  <a:chOff x="0" y="0"/>
                  <a:chExt cx="1716211" cy="251460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699796" y="0"/>
                    <a:ext cx="270510" cy="25146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1035698" y="0"/>
                    <a:ext cx="270510" cy="25146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35902" y="0"/>
                    <a:ext cx="270510" cy="25146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Chord 41"/>
                  <p:cNvSpPr/>
                  <p:nvPr/>
                </p:nvSpPr>
                <p:spPr>
                  <a:xfrm>
                    <a:off x="1380931" y="0"/>
                    <a:ext cx="335280" cy="251460"/>
                  </a:xfrm>
                  <a:prstGeom prst="chord">
                    <a:avLst>
                      <a:gd name="adj1" fmla="val 5451148"/>
                      <a:gd name="adj2" fmla="val 15749733"/>
                    </a:avLst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0" y="0"/>
                    <a:ext cx="270423" cy="25019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0" y="0"/>
                  <a:ext cx="1349440" cy="251926"/>
                  <a:chOff x="0" y="0"/>
                  <a:chExt cx="1349440" cy="251926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742950" y="0"/>
                    <a:ext cx="606490" cy="251926"/>
                    <a:chOff x="0" y="0"/>
                    <a:chExt cx="606490" cy="251926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0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335902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0" y="0"/>
                    <a:ext cx="647700" cy="251926"/>
                    <a:chOff x="0" y="0"/>
                    <a:chExt cx="606490" cy="251926"/>
                  </a:xfrm>
                </p:grpSpPr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0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335902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0" y="619125"/>
                <a:ext cx="2044765" cy="270976"/>
                <a:chOff x="0" y="0"/>
                <a:chExt cx="2044765" cy="270976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0" y="0"/>
                  <a:ext cx="606490" cy="251926"/>
                  <a:chOff x="0" y="0"/>
                  <a:chExt cx="606490" cy="251926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0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335902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62000" y="19050"/>
                  <a:ext cx="606490" cy="251926"/>
                  <a:chOff x="0" y="0"/>
                  <a:chExt cx="606490" cy="251926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0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335902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1438275" y="19050"/>
                  <a:ext cx="606490" cy="251926"/>
                  <a:chOff x="0" y="0"/>
                  <a:chExt cx="606490" cy="251926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0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35902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209550" y="981075"/>
              <a:ext cx="1651441" cy="546735"/>
              <a:chOff x="0" y="0"/>
              <a:chExt cx="1651441" cy="54673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295275"/>
                <a:ext cx="1651441" cy="251460"/>
                <a:chOff x="0" y="0"/>
                <a:chExt cx="1651441" cy="25146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0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35902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99796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35698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380931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80975" y="0"/>
                <a:ext cx="606490" cy="251926"/>
                <a:chOff x="0" y="0"/>
                <a:chExt cx="606490" cy="251926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0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35902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" name="Oval 43"/>
          <p:cNvSpPr/>
          <p:nvPr/>
        </p:nvSpPr>
        <p:spPr>
          <a:xfrm>
            <a:off x="1547812" y="6207762"/>
            <a:ext cx="280988" cy="252413"/>
          </a:xfrm>
          <a:prstGeom prst="ellipse">
            <a:avLst/>
          </a:prstGeom>
          <a:solidFill>
            <a:srgbClr val="F937C2"/>
          </a:solidFill>
          <a:ln w="12700" cap="flat" cmpd="sng" algn="ctr">
            <a:solidFill>
              <a:srgbClr val="F937C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1133175" y="5844741"/>
            <a:ext cx="24110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        : 10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vi,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3744136" y="6090843"/>
            <a:ext cx="155504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5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54669" y="2605945"/>
            <a:ext cx="4837331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328113" y="2687270"/>
            <a:ext cx="13151" cy="417073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7987" y="162040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62216"/>
              </p:ext>
            </p:extLst>
          </p:nvPr>
        </p:nvGraphicFramePr>
        <p:xfrm>
          <a:off x="471453" y="1362172"/>
          <a:ext cx="8059783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603337">
                  <a:extLst>
                    <a:ext uri="{9D8B030D-6E8A-4147-A177-3AD203B41FA5}">
                      <a16:colId xmlns:a16="http://schemas.microsoft.com/office/drawing/2014/main" val="1356032412"/>
                    </a:ext>
                  </a:extLst>
                </a:gridCol>
                <a:gridCol w="3279082">
                  <a:extLst>
                    <a:ext uri="{9D8B030D-6E8A-4147-A177-3AD203B41FA5}">
                      <a16:colId xmlns:a16="http://schemas.microsoft.com/office/drawing/2014/main" val="3832919576"/>
                    </a:ext>
                  </a:extLst>
                </a:gridCol>
                <a:gridCol w="3177364">
                  <a:extLst>
                    <a:ext uri="{9D8B030D-6E8A-4147-A177-3AD203B41FA5}">
                      <a16:colId xmlns:a16="http://schemas.microsoft.com/office/drawing/2014/main" val="1798361529"/>
                    </a:ext>
                  </a:extLst>
                </a:gridCol>
              </a:tblGrid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ti vi bán được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77351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471045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73591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8106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50187"/>
                  </a:ext>
                </a:extLst>
              </a:tr>
              <a:tr h="517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48507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62017" y="2038713"/>
            <a:ext cx="3039477" cy="2507161"/>
            <a:chOff x="0" y="0"/>
            <a:chExt cx="2044765" cy="152781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2044765" cy="890101"/>
              <a:chOff x="0" y="0"/>
              <a:chExt cx="2044765" cy="89010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61925" y="0"/>
                <a:ext cx="1763836" cy="565785"/>
                <a:chOff x="0" y="0"/>
                <a:chExt cx="1763836" cy="565785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7625" y="314325"/>
                  <a:ext cx="1716211" cy="251460"/>
                  <a:chOff x="0" y="0"/>
                  <a:chExt cx="1716211" cy="251460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699796" y="0"/>
                    <a:ext cx="270510" cy="25146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1035698" y="0"/>
                    <a:ext cx="270510" cy="25146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335902" y="0"/>
                    <a:ext cx="270510" cy="25146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Chord 39"/>
                  <p:cNvSpPr/>
                  <p:nvPr/>
                </p:nvSpPr>
                <p:spPr>
                  <a:xfrm>
                    <a:off x="1380931" y="0"/>
                    <a:ext cx="335280" cy="251460"/>
                  </a:xfrm>
                  <a:prstGeom prst="chord">
                    <a:avLst>
                      <a:gd name="adj1" fmla="val 5451148"/>
                      <a:gd name="adj2" fmla="val 15749733"/>
                    </a:avLst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0" y="0"/>
                    <a:ext cx="270423" cy="250190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0" y="0"/>
                  <a:ext cx="1349440" cy="251926"/>
                  <a:chOff x="0" y="0"/>
                  <a:chExt cx="1349440" cy="251926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742950" y="0"/>
                    <a:ext cx="606490" cy="251926"/>
                    <a:chOff x="0" y="0"/>
                    <a:chExt cx="606490" cy="251926"/>
                  </a:xfrm>
                </p:grpSpPr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0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335902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0" y="0"/>
                    <a:ext cx="647700" cy="251926"/>
                    <a:chOff x="0" y="0"/>
                    <a:chExt cx="606490" cy="251926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0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335902" y="0"/>
                      <a:ext cx="270588" cy="251926"/>
                    </a:xfrm>
                    <a:prstGeom prst="ellipse">
                      <a:avLst/>
                    </a:prstGeom>
                    <a:solidFill>
                      <a:srgbClr val="F937C2"/>
                    </a:solidFill>
                    <a:ln w="12700" cap="flat" cmpd="sng" algn="ctr">
                      <a:solidFill>
                        <a:srgbClr val="F937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0" y="619125"/>
                <a:ext cx="2044765" cy="270976"/>
                <a:chOff x="0" y="0"/>
                <a:chExt cx="2044765" cy="27097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0" y="0"/>
                  <a:ext cx="606490" cy="251926"/>
                  <a:chOff x="0" y="0"/>
                  <a:chExt cx="606490" cy="251926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0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335902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762000" y="19050"/>
                  <a:ext cx="606490" cy="251926"/>
                  <a:chOff x="0" y="0"/>
                  <a:chExt cx="606490" cy="251926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0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35902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1438275" y="19050"/>
                  <a:ext cx="606490" cy="251926"/>
                  <a:chOff x="0" y="0"/>
                  <a:chExt cx="606490" cy="251926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0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335902" y="0"/>
                    <a:ext cx="270588" cy="251926"/>
                  </a:xfrm>
                  <a:prstGeom prst="ellipse">
                    <a:avLst/>
                  </a:prstGeom>
                  <a:solidFill>
                    <a:srgbClr val="F937C2"/>
                  </a:solidFill>
                  <a:ln w="12700" cap="flat" cmpd="sng" algn="ctr">
                    <a:solidFill>
                      <a:srgbClr val="F937C2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209550" y="981075"/>
              <a:ext cx="1651441" cy="546735"/>
              <a:chOff x="0" y="0"/>
              <a:chExt cx="1651441" cy="54673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295275"/>
                <a:ext cx="1651441" cy="251460"/>
                <a:chOff x="0" y="0"/>
                <a:chExt cx="1651441" cy="25146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0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35902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99796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035698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380931" y="0"/>
                  <a:ext cx="270510" cy="251460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80975" y="0"/>
                <a:ext cx="606490" cy="251926"/>
                <a:chOff x="0" y="0"/>
                <a:chExt cx="606490" cy="251926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0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35902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313129" y="708441"/>
            <a:ext cx="1988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65053" y="5758382"/>
            <a:ext cx="118919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2869" y="5127024"/>
            <a:ext cx="11390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6583680" y="1934862"/>
            <a:ext cx="80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6583680" y="2497567"/>
            <a:ext cx="80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532054" y="3041939"/>
            <a:ext cx="769843" cy="59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60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6479177" y="3534184"/>
            <a:ext cx="71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6532054" y="4118959"/>
            <a:ext cx="7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513730" y="708441"/>
            <a:ext cx="128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6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/>
          <p:cNvSpPr/>
          <p:nvPr/>
        </p:nvSpPr>
        <p:spPr>
          <a:xfrm rot="10800000">
            <a:off x="4042955" y="692332"/>
            <a:ext cx="6074226" cy="4389120"/>
          </a:xfrm>
          <a:prstGeom prst="flowChartOnlineStorage">
            <a:avLst/>
          </a:prstGeom>
          <a:solidFill>
            <a:srgbClr val="92D05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589" y="1031966"/>
            <a:ext cx="3357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1348" y="3788229"/>
            <a:ext cx="322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 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3301" y="214292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742" y="1398483"/>
            <a:ext cx="1145177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38827"/>
              </p:ext>
            </p:extLst>
          </p:nvPr>
        </p:nvGraphicFramePr>
        <p:xfrm>
          <a:off x="500742" y="2559618"/>
          <a:ext cx="8656320" cy="2739390"/>
        </p:xfrm>
        <a:graphic>
          <a:graphicData uri="http://schemas.openxmlformats.org/drawingml/2006/table">
            <a:tbl>
              <a:tblPr firstRow="1" firstCol="1" bandRow="1"/>
              <a:tblGrid>
                <a:gridCol w="2885440">
                  <a:extLst>
                    <a:ext uri="{9D8B030D-6E8A-4147-A177-3AD203B41FA5}">
                      <a16:colId xmlns:a16="http://schemas.microsoft.com/office/drawing/2014/main" val="3870657691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141594562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2683235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 đếm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12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55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GDCD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214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11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32095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526971" y="3014585"/>
            <a:ext cx="2638697" cy="2149171"/>
            <a:chOff x="3610642" y="3033623"/>
            <a:chExt cx="2637755" cy="2239798"/>
          </a:xfrm>
        </p:grpSpPr>
        <p:pic>
          <p:nvPicPr>
            <p:cNvPr id="5132" name="Picture 22" descr="https://lh6.googleusercontent.com/trTUDdpUPKeb-r4EnBLYy4NGtWeGo1SHvmsEG4OtItNRaicU8wn6JDwStpQOoC7-AR7oA4ls9afxsvs_Pf_yootqXB7tIqlP397U7zasxJhWvU3kwUf0tdGW8y-Lahh8q_GO0H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413" y="3033623"/>
              <a:ext cx="2615984" cy="40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24" descr="https://lh3.googleusercontent.com/3ZN4_KkBo4d-8MdzCg8zkfmT1JUfjulOn8cxcQ5nLgeqhTitYgCJgxwKiat112csGW0Cx99ErYNT_eZpCGv_QdKTgBw9XhHwHAa0fEGkPp3vrzGZ3o86-QywI9APmMJlzCLoDH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2" y="4924108"/>
              <a:ext cx="1914947" cy="34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25" descr="https://lh4.googleusercontent.com/SAVBZ_SG2XvNHKebRqKKTXvNCzatRbFOtusu57OkCsFhzGsWp0Rv51ltYQMeUUbXzetKMiri8-NmXaM6BhAA0N4KqOB_0psjOytumSNr2b7m4DxH-eEmFFfDkJvTqq2mBG5Afi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927" y="3970086"/>
              <a:ext cx="854975" cy="39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28" descr="https://lh6.googleusercontent.com/DkLDwmGVNpZG96O_COtYsjmzkQELcAwTtOxXlT1ZOvRyV6bbFU0C4dzWoB5qCwvixZ3yYgKxxMJ-3CS5_Jl-4qIR4ci23uHG6l3-MQd14ziUVjsQPgouof82BdEzpKMHXYCqc1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680" y="4487859"/>
              <a:ext cx="1093222" cy="30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29" descr="https://lh6.googleusercontent.com/1fnhIkTO2KW7LHZnQ7BZaMb9YRFyIPZS-VC2deooZ-xP3RCSsnr1gzennPcbbwVbHBoEnTkCBwX-WUGLhd4z_m9Os2mtzPGZYljuO4LfnqAHNP0dJAVrkH2xx0kadeRiGCSYIM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3" y="3554413"/>
              <a:ext cx="2179866" cy="29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85800" y="3554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227" y="5360357"/>
            <a:ext cx="1013311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9192" y="770240"/>
            <a:ext cx="3685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4113" y="201228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6112" y="909114"/>
            <a:ext cx="9345887" cy="139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           =  2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472015"/>
              </p:ext>
            </p:extLst>
          </p:nvPr>
        </p:nvGraphicFramePr>
        <p:xfrm>
          <a:off x="2848971" y="2023201"/>
          <a:ext cx="6901512" cy="3306411"/>
        </p:xfrm>
        <a:graphic>
          <a:graphicData uri="http://schemas.openxmlformats.org/drawingml/2006/table">
            <a:tbl>
              <a:tblPr firstRow="1" firstCol="1" bandRow="1"/>
              <a:tblGrid>
                <a:gridCol w="2019915">
                  <a:extLst>
                    <a:ext uri="{9D8B030D-6E8A-4147-A177-3AD203B41FA5}">
                      <a16:colId xmlns:a16="http://schemas.microsoft.com/office/drawing/2014/main" val="2061943695"/>
                    </a:ext>
                  </a:extLst>
                </a:gridCol>
                <a:gridCol w="3731591">
                  <a:extLst>
                    <a:ext uri="{9D8B030D-6E8A-4147-A177-3AD203B41FA5}">
                      <a16:colId xmlns:a16="http://schemas.microsoft.com/office/drawing/2014/main" val="3921944161"/>
                    </a:ext>
                  </a:extLst>
                </a:gridCol>
                <a:gridCol w="1150006">
                  <a:extLst>
                    <a:ext uri="{9D8B030D-6E8A-4147-A177-3AD203B41FA5}">
                      <a16:colId xmlns:a16="http://schemas.microsoft.com/office/drawing/2014/main" val="2572428468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 đếm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chọn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936336"/>
                  </a:ext>
                </a:extLst>
              </a:tr>
              <a:tr h="42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524818"/>
                  </a:ext>
                </a:extLst>
              </a:tr>
              <a:tr h="42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16090"/>
                  </a:ext>
                </a:extLst>
              </a:tr>
              <a:tr h="42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66366"/>
                  </a:ext>
                </a:extLst>
              </a:tr>
              <a:tr h="42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chuyền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16402"/>
                  </a:ext>
                </a:extLst>
              </a:tr>
              <a:tr h="42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809739"/>
                  </a:ext>
                </a:extLst>
              </a:tr>
              <a:tr h="42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rổ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6091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056094" y="2755705"/>
            <a:ext cx="3102160" cy="2691622"/>
            <a:chOff x="4975598" y="2911814"/>
            <a:chExt cx="3048186" cy="2420001"/>
          </a:xfrm>
        </p:grpSpPr>
        <p:pic>
          <p:nvPicPr>
            <p:cNvPr id="7178" name="Picture 228" descr="https://lh5.googleusercontent.com/Qs1ifNsaGubi5XqtECbjijvh0oWw9TSEortxgD3OGY9k2zx07FU45IyNixUXs6FNWD5ntyqOIWNDr1E6qXmxC744SSG_Z4TH1ZOPDpfA2zx7rR2NHx05lVqBhRfCDQM4GRijEO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598" y="4149307"/>
              <a:ext cx="1409700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5013698" y="4561021"/>
              <a:ext cx="1747837" cy="353743"/>
              <a:chOff x="5013698" y="4590594"/>
              <a:chExt cx="1747837" cy="353743"/>
            </a:xfrm>
          </p:grpSpPr>
          <p:pic>
            <p:nvPicPr>
              <p:cNvPr id="7180" name="Picture 226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9535" y="4590594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6" name="Picture 230" descr="https://lh6.googleusercontent.com/hQ-EjOiMXRbalzBBHskyPHY719htZt_J1_rPJUqjuHVupcN_2t7RY14vwuVVCYhOWp1iVSWz3dw8OA-nfxttBFP48J6waObUWDFjGT2nD9RKDDsjvTpjs9hcjB-u5Cm7WKA9BiQ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98" y="4628066"/>
                <a:ext cx="8286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3" name="Picture 233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8635" y="4639537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72" name="Picture 234" descr="https://lh6.googleusercontent.com/5GrDrF5dJ3U3XJCvR1b8PqZ086MWynPDtTtuGws8BPsfyILT3tSRMV22HfzIJWaaOVOijE4x7bjsZugySotAIPESgEJUqyROqkg1vbP3RlSNzoMMCwXnFWJcWS4RSexMiYevOa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98" y="3349964"/>
              <a:ext cx="2314575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5013698" y="3750888"/>
              <a:ext cx="2238926" cy="314325"/>
              <a:chOff x="5013698" y="3750888"/>
              <a:chExt cx="2238926" cy="314325"/>
            </a:xfrm>
          </p:grpSpPr>
          <p:pic>
            <p:nvPicPr>
              <p:cNvPr id="7181" name="Picture 225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011" y="3753972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9" name="Picture 227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9724" y="3750888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1" name="Picture 235" descr="https://lh4.googleusercontent.com/aG-Bbj0GVonvSYnp5JEW5SBcQmEyFtgRYOHk9Owx0V7KmCs22DeqMHFCL0cvziMAcFzle4Rzl9cB3sIg_lmtjd2QFOEq8IiQ0xQbY_iHyTD6VTRcHV-6NjUaqU3yEcsOLsYOcqQ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98" y="3750888"/>
                <a:ext cx="1333500" cy="314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975598" y="4992784"/>
              <a:ext cx="2167213" cy="339031"/>
              <a:chOff x="4975598" y="5022357"/>
              <a:chExt cx="2167213" cy="339031"/>
            </a:xfrm>
          </p:grpSpPr>
          <p:pic>
            <p:nvPicPr>
              <p:cNvPr id="7175" name="Picture 231" descr="https://lh6.googleusercontent.com/hQ-EjOiMXRbalzBBHskyPHY719htZt_J1_rPJUqjuHVupcN_2t7RY14vwuVVCYhOWp1iVSWz3dw8OA-nfxttBFP48J6waObUWDFjGT2nD9RKDDsjvTpjs9hcjB-u5Cm7WKA9BiQ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860" y="5044397"/>
                <a:ext cx="8286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4" name="Picture 232" descr="https://lh6.googleusercontent.com/hQ-EjOiMXRbalzBBHskyPHY719htZt_J1_rPJUqjuHVupcN_2t7RY14vwuVVCYhOWp1iVSWz3dw8OA-nfxttBFP48J6waObUWDFjGT2nD9RKDDsjvTpjs9hcjB-u5Cm7WKA9BiQ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5598" y="5022357"/>
                <a:ext cx="8286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0" name="Picture 236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9911" y="5056588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013698" y="2911814"/>
              <a:ext cx="3010086" cy="361333"/>
              <a:chOff x="5013698" y="2911814"/>
              <a:chExt cx="3010086" cy="361333"/>
            </a:xfrm>
          </p:grpSpPr>
          <p:pic>
            <p:nvPicPr>
              <p:cNvPr id="7182" name="Picture 224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29" y="2911814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7" name="Picture 229" descr="https://lh3.googleusercontent.com/Dxmk39Tny-syyJ-zuKMGywrfTVofRd0KOpbt2CNYUlDhenaFIfFxs5svGqSPzwVFL0xww7doDt5hLUTuVrE4vlymzm1CONrR_n7Ib6QF4IjeDogdQ0ZcdYBckLpPneX7MoKhz-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0884" y="2914021"/>
                <a:ext cx="3429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9" name="Picture 237" descr="https://lh6.googleusercontent.com/5GrDrF5dJ3U3XJCvR1b8PqZ086MWynPDtTtuGws8BPsfyILT3tSRMV22HfzIJWaaOVOijE4x7bjsZugySotAIPESgEJUqyROqkg1vbP3RlSNzoMMCwXnFWJcWS4RSexMiYevOa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98" y="2949297"/>
                <a:ext cx="2314575" cy="323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127375" y="3340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84" name="Picture 238" descr="https://lh4.googleusercontent.com/bIYf1CLuG2xZjQZxMw6cGb-Iz2FbDmtkTNG8DMSj73zkyOMdf2xsXDHIdT7VEhHdVVCOZSSdoKhfJk0vdJ9kxoqp4_2Q42ywlWQmWfp53zbShbsKUKDTiQMrYVh8zzmKDm80I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49" y="1420426"/>
            <a:ext cx="333375" cy="4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8329" y="5447327"/>
            <a:ext cx="114880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rgbClr val="FB95EF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3416" y="827471"/>
            <a:ext cx="338906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DẠNG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5:Hình học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4328" y="1215354"/>
            <a:ext cx="116694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AB=1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5m, 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10m.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243" descr="hinh-chu-nha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16" y="2166237"/>
            <a:ext cx="3204664" cy="20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5280" y="4179560"/>
            <a:ext cx="75302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chu vi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8048" y="215635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328" y="5133667"/>
            <a:ext cx="11225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15 . 10 = 150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( 15 + 10 ) . 2 = 50 ( m)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08172" y="5533776"/>
                <a:ext cx="11809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172" y="5533776"/>
                <a:ext cx="11809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1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861" y="1656324"/>
            <a:ext cx="1153014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MNPQ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PQ= 5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 = 2c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ình chữ nhật là gì? Công thức tính chu vi và diện tích hình chữ nhậ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37790"/>
            <a:ext cx="4154487" cy="2783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4617" y="5631619"/>
            <a:ext cx="1149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chu vi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 tích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bao nhiêu ?</a:t>
            </a:r>
            <a:endParaRPr lang="en-US" sz="28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1628" y="966282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;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;4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2227" y="153130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</p:spTree>
    <p:extLst>
      <p:ext uri="{BB962C8B-B14F-4D97-AF65-F5344CB8AC3E}">
        <p14:creationId xmlns:p14="http://schemas.microsoft.com/office/powerpoint/2010/main" val="26506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rgbClr val="00B0F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79" y="1708575"/>
            <a:ext cx="1141258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15m,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10m.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377440" y="-15414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958590" y="2817222"/>
            <a:ext cx="3918313" cy="2303415"/>
            <a:chOff x="0" y="0"/>
            <a:chExt cx="3456305" cy="1574800"/>
          </a:xfrm>
        </p:grpSpPr>
        <p:sp>
          <p:nvSpPr>
            <p:cNvPr id="15" name="TextBox 4"/>
            <p:cNvSpPr txBox="1"/>
            <p:nvPr/>
          </p:nvSpPr>
          <p:spPr>
            <a:xfrm>
              <a:off x="2647950" y="485775"/>
              <a:ext cx="808355" cy="3600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vi-VN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0" y="0"/>
              <a:ext cx="2663825" cy="1574800"/>
              <a:chOff x="0" y="0"/>
              <a:chExt cx="2663825" cy="1574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361950"/>
                <a:ext cx="2663825" cy="121285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TextBox 5"/>
              <p:cNvSpPr txBox="1"/>
              <p:nvPr/>
            </p:nvSpPr>
            <p:spPr>
              <a:xfrm>
                <a:off x="1209674" y="0"/>
                <a:ext cx="809625" cy="4305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77440" y="-10842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4494" y="5612487"/>
            <a:ext cx="7338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d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 vi mảnh vườn là bao nhiêu ?</a:t>
            </a:r>
            <a:endParaRPr lang="en-U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98170" y="250980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</p:spTree>
    <p:extLst>
      <p:ext uri="{BB962C8B-B14F-4D97-AF65-F5344CB8AC3E}">
        <p14:creationId xmlns:p14="http://schemas.microsoft.com/office/powerpoint/2010/main" val="20186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45" y="1564884"/>
            <a:ext cx="1168690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25m,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12m.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72027" y="2819718"/>
            <a:ext cx="5868807" cy="2230430"/>
            <a:chOff x="0" y="0"/>
            <a:chExt cx="3551555" cy="1584325"/>
          </a:xfrm>
        </p:grpSpPr>
        <p:sp>
          <p:nvSpPr>
            <p:cNvPr id="6" name="TextBox 4"/>
            <p:cNvSpPr txBox="1"/>
            <p:nvPr/>
          </p:nvSpPr>
          <p:spPr>
            <a:xfrm>
              <a:off x="2743200" y="666750"/>
              <a:ext cx="808355" cy="3600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  <a:r>
                <a: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0"/>
              <a:ext cx="2663825" cy="1584325"/>
              <a:chOff x="0" y="0"/>
              <a:chExt cx="2663825" cy="158432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371475"/>
                <a:ext cx="2663825" cy="121285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Box 5"/>
              <p:cNvSpPr txBox="1"/>
              <p:nvPr/>
            </p:nvSpPr>
            <p:spPr>
              <a:xfrm>
                <a:off x="1314450" y="0"/>
                <a:ext cx="773430" cy="4305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r>
                  <a: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127759" y="5541812"/>
            <a:ext cx="10890069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 tích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bao nhiêu 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b)C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vi mảnh vườn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bao nhiêu 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2045" y="255181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</p:spTree>
    <p:extLst>
      <p:ext uri="{BB962C8B-B14F-4D97-AF65-F5344CB8AC3E}">
        <p14:creationId xmlns:p14="http://schemas.microsoft.com/office/powerpoint/2010/main" val="19044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rgbClr val="00B0F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0057" y="385352"/>
            <a:ext cx="8046720" cy="7582989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  <a:endParaRPr kumimoji="0" lang="en-US" sz="40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6699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13382" y="2463102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39370"/>
            <a:ext cx="6096000" cy="12052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3000"/>
              </a:lnSpc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3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</a:p>
        </p:txBody>
      </p:sp>
    </p:spTree>
    <p:extLst>
      <p:ext uri="{BB962C8B-B14F-4D97-AF65-F5344CB8AC3E}">
        <p14:creationId xmlns:p14="http://schemas.microsoft.com/office/powerpoint/2010/main" val="18747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 descr="JER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38"/>
            <a:ext cx="90265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2714328"/>
            <a:ext cx="68916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30854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9610" y="188166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19" y="1528282"/>
            <a:ext cx="11625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LÍ THUYẾT 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27CA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27CA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52 – 8 + 11 = 44 + 11 = 55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27CA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7C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60 : 10 × 5 =  6.5 = 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27CA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9000">
              <a:srgbClr val="92D050"/>
            </a:gs>
            <a:gs pos="100000">
              <a:srgbClr val="FB95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9245" y="253480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43" y="1733717"/>
            <a:ext cx="11849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028" y="3303377"/>
            <a:ext cx="3815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10 + 2 .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05035" y="3303377"/>
                <a:ext cx="716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35" y="3303377"/>
                <a:ext cx="71628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677776" y="3888152"/>
            <a:ext cx="4724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+ 2. 16  = 10 + 32 = 42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943" y="4472927"/>
            <a:ext cx="11194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( 10 + 17) : 9 = 27 : 9 = 3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8170" y="175103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" y="1727797"/>
            <a:ext cx="11874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)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 ]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{ }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)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 ]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{ }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303" y="397298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{15 + 2.[8-(5-3)]} : 9 </a:t>
            </a:r>
            <a:endParaRPr lang="en-US" sz="32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15 + 2.[8-2]} : 9</a:t>
            </a:r>
            <a:endParaRPr lang="en-US" sz="32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{15 + 2.6} : 9</a:t>
            </a:r>
            <a:endParaRPr lang="en-US" sz="32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{15+12} :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dirty="0" smtClean="0">
              <a:solidFill>
                <a:srgbClr val="8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: 9 = 3</a:t>
            </a:r>
            <a:endParaRPr lang="en-US" sz="32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3850" y="318794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69" y="1436914"/>
            <a:ext cx="11717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2, 4, 6, 8 (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32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00">
              <a:srgbClr val="D4E6B5"/>
            </a:gs>
            <a:gs pos="4100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3850" y="227354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445" y="1410790"/>
            <a:ext cx="114169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0605" y="188166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1489166"/>
            <a:ext cx="12030891" cy="5184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ƯCLN, BCNN: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3039" y="201228"/>
            <a:ext cx="5916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KIỂM TRA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011" y="1396173"/>
            <a:ext cx="2736839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BÀI TẬP 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010" y="2052058"/>
            <a:ext cx="10071463" cy="216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Bài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Thực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phép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87 – 43 +25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52 – (35 – 8 )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 – 4</a:t>
            </a:r>
            <a:r>
              <a:rPr lang="vi-VN" sz="3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d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 – 432 : 36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e) ( 245 – 35 ) : 7      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</a:t>
            </a:r>
            <a:r>
              <a:rPr lang="vi-VN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f)</a:t>
            </a: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24 : 2</a:t>
            </a:r>
            <a:r>
              <a:rPr lang="vi-VN" sz="3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endParaRPr lang="en-US" sz="32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" y="4336869"/>
            <a:ext cx="28607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87 – 43 + 25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44 + 25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1634" y="4728754"/>
            <a:ext cx="314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52 – ( 35 -8 )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52 – 27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6306" y="4605644"/>
            <a:ext cx="173316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 –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vi-VN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3200" baseline="30000" dirty="0" smtClean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18 – 16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299064" y="6200548"/>
            <a:ext cx="41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d,e,f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307</TotalTime>
  <Words>2166</Words>
  <Application>Microsoft Office PowerPoint</Application>
  <PresentationFormat>Widescreen</PresentationFormat>
  <Paragraphs>295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SimSun</vt:lpstr>
      <vt:lpstr>Arial</vt:lpstr>
      <vt:lpstr>Calibri</vt:lpstr>
      <vt:lpstr>Cambria Math</vt:lpstr>
      <vt:lpstr>Century Gothic</vt:lpstr>
      <vt:lpstr>Times New Roman</vt:lpstr>
      <vt:lpstr>Verdana</vt:lpstr>
      <vt:lpstr>Vapor Trail</vt:lpstr>
      <vt:lpstr>16_Balloons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2022-07-25T06:34:56Z</dcterms:created>
  <dcterms:modified xsi:type="dcterms:W3CDTF">2022-07-31T02:13:52Z</dcterms:modified>
</cp:coreProperties>
</file>